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6" r:id="rId1"/>
    <p:sldMasterId id="2147483717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DM Sans" panose="020F0502020204030204" pitchFamily="2" charset="0"/>
      <p:regular r:id="rId15"/>
      <p:bold r:id="rId16"/>
      <p:italic r:id="rId17"/>
      <p:boldItalic r:id="rId18"/>
    </p:embeddedFont>
    <p:embeddedFont>
      <p:font typeface="DM Sans Medium" panose="020F0502020204030204" pitchFamily="2" charset="0"/>
      <p:regular r:id="rId19"/>
      <p:bold r:id="rId20"/>
      <p:italic r:id="rId21"/>
      <p:boldItalic r:id="rId22"/>
    </p:embeddedFont>
    <p:embeddedFont>
      <p:font typeface="Inter Tight" panose="020B0604020202020204" charset="0"/>
      <p:regular r:id="rId23"/>
      <p:bold r:id="rId24"/>
      <p:italic r:id="rId25"/>
      <p:boldItalic r:id="rId26"/>
    </p:embeddedFont>
    <p:embeddedFont>
      <p:font typeface="Inter Tight Medium" panose="020B0604020202020204" charset="0"/>
      <p:regular r:id="rId27"/>
      <p:bold r:id="rId28"/>
      <p:italic r:id="rId29"/>
      <p:boldItalic r:id="rId30"/>
    </p:embeddedFont>
    <p:embeddedFont>
      <p:font typeface="Inter Tight SemiBold" panose="020B0604020202020204" charset="0"/>
      <p:regular r:id="rId31"/>
      <p:bold r:id="rId32"/>
      <p:italic r:id="rId33"/>
      <p:boldItalic r:id="rId34"/>
    </p:embeddedFont>
    <p:embeddedFont>
      <p:font typeface="Merriweather" panose="00000500000000000000" pitchFamily="2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02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0" Type="http://schemas.openxmlformats.org/officeDocument/2006/relationships/font" Target="fonts/font6.fntdata"/><Relationship Id="rId41" Type="http://schemas.openxmlformats.org/officeDocument/2006/relationships/font" Target="fonts/font27.fntdata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6043e7e6e5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6043e7e6e5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6043e7e6e5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6043e7e6e5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6043e7e6e5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6043e7e6e5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6043e7e6e5_0_1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6043e7e6e5_0_1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6043e7e6e5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6043e7e6e5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6043e7e6e5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6043e7e6e5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6043e7e6e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6043e7e6e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6043e7e6e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6043e7e6e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6043e7e6e5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6043e7e6e5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6043e7e6e5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6043e7e6e5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6043e7e6e5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6043e7e6e5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rot="299808">
            <a:off x="124383" y="-559521"/>
            <a:ext cx="8900029" cy="6258229"/>
            <a:chOff x="124223" y="-559280"/>
            <a:chExt cx="8900025" cy="6258226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24223" y="-78561"/>
              <a:ext cx="8900025" cy="5296800"/>
              <a:chOff x="124223" y="-78561"/>
              <a:chExt cx="8900025" cy="5296800"/>
            </a:xfrm>
          </p:grpSpPr>
          <p:sp>
            <p:nvSpPr>
              <p:cNvPr id="12" name="Google Shape;12;p2"/>
              <p:cNvSpPr/>
              <p:nvPr/>
            </p:nvSpPr>
            <p:spPr>
              <a:xfrm rot="-1623">
                <a:off x="7117071" y="2014308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-1487" flipH="1">
                <a:off x="124823" y="-77211"/>
                <a:ext cx="6242101" cy="5294100"/>
              </a:xfrm>
              <a:prstGeom prst="snip1Rect">
                <a:avLst>
                  <a:gd name="adj" fmla="val 4248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798513" flipH="1">
                <a:off x="2781248" y="-76291"/>
                <a:ext cx="6242401" cy="5289900"/>
              </a:xfrm>
              <a:prstGeom prst="snip1Rect">
                <a:avLst>
                  <a:gd name="adj" fmla="val 4249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-1623">
                <a:off x="125118" y="1250275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-4516116">
              <a:off x="314265" y="-331820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6283884">
              <a:off x="6963097" y="3633506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826325" y="1559575"/>
            <a:ext cx="54948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826325" y="3252475"/>
            <a:ext cx="549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" name="Google Shape;104;p1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2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2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2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3"/>
          <p:cNvGrpSpPr/>
          <p:nvPr/>
        </p:nvGrpSpPr>
        <p:grpSpPr>
          <a:xfrm>
            <a:off x="75" y="256675"/>
            <a:ext cx="3798141" cy="1190474"/>
            <a:chOff x="75" y="256675"/>
            <a:chExt cx="3798141" cy="1190474"/>
          </a:xfrm>
        </p:grpSpPr>
        <p:sp>
          <p:nvSpPr>
            <p:cNvPr id="140" name="Google Shape;140;p23"/>
            <p:cNvSpPr/>
            <p:nvPr/>
          </p:nvSpPr>
          <p:spPr>
            <a:xfrm rot="10800000" flipH="1">
              <a:off x="75" y="256675"/>
              <a:ext cx="3798000" cy="11904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 rot="-10795068" flipH="1">
              <a:off x="3380016" y="1028349"/>
              <a:ext cx="418200" cy="41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333925" y="544250"/>
            <a:ext cx="30399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1149126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2"/>
          </p:nvPr>
        </p:nvSpPr>
        <p:spPr>
          <a:xfrm>
            <a:off x="1149126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3"/>
          </p:nvPr>
        </p:nvSpPr>
        <p:spPr>
          <a:xfrm>
            <a:off x="1149126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4"/>
          </p:nvPr>
        </p:nvSpPr>
        <p:spPr>
          <a:xfrm>
            <a:off x="1149126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5"/>
          </p:nvPr>
        </p:nvSpPr>
        <p:spPr>
          <a:xfrm>
            <a:off x="1149126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6"/>
          </p:nvPr>
        </p:nvSpPr>
        <p:spPr>
          <a:xfrm>
            <a:off x="5327851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7"/>
          </p:nvPr>
        </p:nvSpPr>
        <p:spPr>
          <a:xfrm>
            <a:off x="5327851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8"/>
          </p:nvPr>
        </p:nvSpPr>
        <p:spPr>
          <a:xfrm>
            <a:off x="5327851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9"/>
          </p:nvPr>
        </p:nvSpPr>
        <p:spPr>
          <a:xfrm>
            <a:off x="5327851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3"/>
          </p:nvPr>
        </p:nvSpPr>
        <p:spPr>
          <a:xfrm>
            <a:off x="5327851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s" type="tx">
  <p:cSld name="TITLE_AND_BODY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5" name="Google Shape;155;p24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>
  <p:cSld name="TITLE_AND_BODY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3" name="Google Shape;163;p25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38108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4"/>
          </p:nvPr>
        </p:nvSpPr>
        <p:spPr>
          <a:xfrm>
            <a:off x="38108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5"/>
          </p:nvPr>
        </p:nvSpPr>
        <p:spPr>
          <a:xfrm>
            <a:off x="456693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6"/>
          </p:nvPr>
        </p:nvSpPr>
        <p:spPr>
          <a:xfrm>
            <a:off x="456693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 type="twoColTx">
  <p:cSld name="TITLE_AND_TWO_COLUMN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174" name="Google Shape;174;p2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175" name="Google Shape;175;p2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77" name="Google Shape;177;p2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>
            <a:spLocks noGrp="1"/>
          </p:cNvSpPr>
          <p:nvPr>
            <p:ph type="pic" idx="2"/>
          </p:nvPr>
        </p:nvSpPr>
        <p:spPr>
          <a:xfrm rot="299866">
            <a:off x="764484" y="2679783"/>
            <a:ext cx="1938771" cy="1938771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5" name="Google Shape;185;p27"/>
          <p:cNvSpPr>
            <a:spLocks noGrp="1"/>
          </p:cNvSpPr>
          <p:nvPr>
            <p:ph type="pic" idx="3"/>
          </p:nvPr>
        </p:nvSpPr>
        <p:spPr>
          <a:xfrm rot="-299913">
            <a:off x="3602840" y="2620826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6" name="Google Shape;186;p27"/>
          <p:cNvSpPr>
            <a:spLocks noGrp="1"/>
          </p:cNvSpPr>
          <p:nvPr>
            <p:ph type="pic" idx="4"/>
          </p:nvPr>
        </p:nvSpPr>
        <p:spPr>
          <a:xfrm rot="299913">
            <a:off x="6440891" y="2679947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7" name="Google Shape;187;p2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1"/>
          </p:nvPr>
        </p:nvSpPr>
        <p:spPr>
          <a:xfrm>
            <a:off x="381063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5"/>
          </p:nvPr>
        </p:nvSpPr>
        <p:spPr>
          <a:xfrm>
            <a:off x="381063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subTitle" idx="6"/>
          </p:nvPr>
        </p:nvSpPr>
        <p:spPr>
          <a:xfrm>
            <a:off x="3219300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body" idx="7"/>
          </p:nvPr>
        </p:nvSpPr>
        <p:spPr>
          <a:xfrm>
            <a:off x="3219300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8"/>
          </p:nvPr>
        </p:nvSpPr>
        <p:spPr>
          <a:xfrm>
            <a:off x="6057538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body" idx="9"/>
          </p:nvPr>
        </p:nvSpPr>
        <p:spPr>
          <a:xfrm>
            <a:off x="6057538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subTitle" idx="1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1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1">
  <p:cSld name="ONE_COLUMN_TEX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199" name="Google Shape;199;p2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left">
  <p:cSld name="ONE_COLUMN_TEXT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9"/>
          <p:cNvGrpSpPr/>
          <p:nvPr/>
        </p:nvGrpSpPr>
        <p:grpSpPr>
          <a:xfrm>
            <a:off x="433788" y="1202208"/>
            <a:ext cx="2632899" cy="904617"/>
            <a:chOff x="433788" y="1202208"/>
            <a:chExt cx="2632899" cy="904617"/>
          </a:xfrm>
        </p:grpSpPr>
        <p:sp>
          <p:nvSpPr>
            <p:cNvPr id="206" name="Google Shape;206;p29"/>
            <p:cNvSpPr/>
            <p:nvPr/>
          </p:nvSpPr>
          <p:spPr>
            <a:xfrm>
              <a:off x="433788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 rot="-6523">
              <a:off x="2750486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08" name="Google Shape;208;p29"/>
          <p:cNvSpPr txBox="1">
            <a:spLocks noGrp="1"/>
          </p:cNvSpPr>
          <p:nvPr>
            <p:ph type="subTitle" idx="1"/>
          </p:nvPr>
        </p:nvSpPr>
        <p:spPr>
          <a:xfrm>
            <a:off x="437000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body" idx="2"/>
          </p:nvPr>
        </p:nvSpPr>
        <p:spPr>
          <a:xfrm>
            <a:off x="437000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11" name="Google Shape;211;p29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  <p15:guide id="2" orient="horz" pos="1353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middle">
  <p:cSld name="ONE_COLUMN_TEXT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0"/>
          <p:cNvGrpSpPr/>
          <p:nvPr/>
        </p:nvGrpSpPr>
        <p:grpSpPr>
          <a:xfrm>
            <a:off x="3253950" y="1202208"/>
            <a:ext cx="2632899" cy="904617"/>
            <a:chOff x="3253950" y="1202208"/>
            <a:chExt cx="2632899" cy="904617"/>
          </a:xfrm>
        </p:grpSpPr>
        <p:sp>
          <p:nvSpPr>
            <p:cNvPr id="217" name="Google Shape;217;p30"/>
            <p:cNvSpPr/>
            <p:nvPr/>
          </p:nvSpPr>
          <p:spPr>
            <a:xfrm>
              <a:off x="3253950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18" name="Google Shape;218;p30"/>
            <p:cNvSpPr/>
            <p:nvPr/>
          </p:nvSpPr>
          <p:spPr>
            <a:xfrm rot="-6523">
              <a:off x="5570649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3257163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0" name="Google Shape;220;p30"/>
          <p:cNvSpPr txBox="1">
            <a:spLocks noGrp="1"/>
          </p:cNvSpPr>
          <p:nvPr>
            <p:ph type="body" idx="2"/>
          </p:nvPr>
        </p:nvSpPr>
        <p:spPr>
          <a:xfrm>
            <a:off x="3257163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30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right, long text">
  <p:cSld name="ONE_COLUMN_TEXT_1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/>
          <p:nvPr/>
        </p:nvSpPr>
        <p:spPr>
          <a:xfrm>
            <a:off x="3253825" y="1202325"/>
            <a:ext cx="5453100" cy="904500"/>
          </a:xfrm>
          <a:prstGeom prst="snip1Rect">
            <a:avLst>
              <a:gd name="adj" fmla="val 3501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1"/>
          </p:nvPr>
        </p:nvSpPr>
        <p:spPr>
          <a:xfrm>
            <a:off x="3253950" y="1202200"/>
            <a:ext cx="5136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9" name="Google Shape;229;p31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30" name="Google Shape;230;p31"/>
          <p:cNvSpPr txBox="1">
            <a:spLocks noGrp="1"/>
          </p:cNvSpPr>
          <p:nvPr>
            <p:ph type="body" idx="3"/>
          </p:nvPr>
        </p:nvSpPr>
        <p:spPr>
          <a:xfrm>
            <a:off x="3253950" y="1460325"/>
            <a:ext cx="5453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1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5" name="Google Shape;235;p31"/>
          <p:cNvSpPr/>
          <p:nvPr/>
        </p:nvSpPr>
        <p:spPr>
          <a:xfrm rot="-6523">
            <a:off x="8390811" y="1202508"/>
            <a:ext cx="316201" cy="318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32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38" name="Google Shape;238;p32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39" name="Google Shape;239;p32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41" name="Google Shape;241;p32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42" name="Google Shape;242;p32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2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32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46" name="Google Shape;246;p32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2">
  <p:cSld name="MAIN_POIN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>
            <a:spLocks noGrp="1"/>
          </p:cNvSpPr>
          <p:nvPr>
            <p:ph type="pic" idx="2"/>
          </p:nvPr>
        </p:nvSpPr>
        <p:spPr>
          <a:xfrm rot="300107">
            <a:off x="4903200" y="846465"/>
            <a:ext cx="3950142" cy="3456249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9" name="Google Shape;249;p33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3339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1"/>
          </p:nvPr>
        </p:nvSpPr>
        <p:spPr>
          <a:xfrm>
            <a:off x="3339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3">
  <p:cSld name="MAIN_POINT_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>
            <a:spLocks noGrp="1"/>
          </p:cNvSpPr>
          <p:nvPr>
            <p:ph type="pic" idx="2"/>
          </p:nvPr>
        </p:nvSpPr>
        <p:spPr>
          <a:xfrm rot="-300067">
            <a:off x="550589" y="883785"/>
            <a:ext cx="3630622" cy="3658027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56" name="Google Shape;256;p34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4"/>
          <p:cNvSpPr txBox="1">
            <a:spLocks noGrp="1"/>
          </p:cNvSpPr>
          <p:nvPr>
            <p:ph type="title"/>
          </p:nvPr>
        </p:nvSpPr>
        <p:spPr>
          <a:xfrm>
            <a:off x="52046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body" idx="1"/>
          </p:nvPr>
        </p:nvSpPr>
        <p:spPr>
          <a:xfrm>
            <a:off x="52046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descriptions">
  <p:cSld name="SECTION_TITLE_AND_DESCRIPTION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>
            <a:spLocks noGrp="1"/>
          </p:cNvSpPr>
          <p:nvPr>
            <p:ph type="pic" idx="2"/>
          </p:nvPr>
        </p:nvSpPr>
        <p:spPr>
          <a:xfrm>
            <a:off x="3544863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3" name="Google Shape;263;p35"/>
          <p:cNvSpPr>
            <a:spLocks noGrp="1"/>
          </p:cNvSpPr>
          <p:nvPr>
            <p:ph type="pic" idx="3"/>
          </p:nvPr>
        </p:nvSpPr>
        <p:spPr>
          <a:xfrm>
            <a:off x="6658538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4" name="Google Shape;264;p35"/>
          <p:cNvSpPr>
            <a:spLocks noGrp="1"/>
          </p:cNvSpPr>
          <p:nvPr>
            <p:ph type="pic" idx="4"/>
          </p:nvPr>
        </p:nvSpPr>
        <p:spPr>
          <a:xfrm>
            <a:off x="431200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5" name="Google Shape;265;p3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subTitle" idx="1"/>
          </p:nvPr>
        </p:nvSpPr>
        <p:spPr>
          <a:xfrm>
            <a:off x="381100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8" name="Google Shape;268;p35"/>
          <p:cNvSpPr txBox="1">
            <a:spLocks noGrp="1"/>
          </p:cNvSpPr>
          <p:nvPr>
            <p:ph type="subTitle" idx="5"/>
          </p:nvPr>
        </p:nvSpPr>
        <p:spPr>
          <a:xfrm>
            <a:off x="3494775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subTitle" idx="6"/>
          </p:nvPr>
        </p:nvSpPr>
        <p:spPr>
          <a:xfrm>
            <a:off x="6608438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70" name="Google Shape;270;p3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wo column bullet points">
  <p:cSld name="CAPTION_ONLY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3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74" name="Google Shape;274;p3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75" name="Google Shape;275;p3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76" name="Google Shape;276;p3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77" name="Google Shape;277;p3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78" name="Google Shape;278;p3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6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36"/>
          <p:cNvSpPr txBox="1">
            <a:spLocks noGrp="1"/>
          </p:cNvSpPr>
          <p:nvPr>
            <p:ph type="body" idx="1"/>
          </p:nvPr>
        </p:nvSpPr>
        <p:spPr>
          <a:xfrm>
            <a:off x="333925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36"/>
          <p:cNvSpPr txBox="1">
            <a:spLocks noGrp="1"/>
          </p:cNvSpPr>
          <p:nvPr>
            <p:ph type="body" idx="2"/>
          </p:nvPr>
        </p:nvSpPr>
        <p:spPr>
          <a:xfrm>
            <a:off x="4595076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6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83" name="Google Shape;283;p36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eck for understanding">
  <p:cSld name="CAPTION_ONLY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37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sp>
          <p:nvSpPr>
            <p:cNvPr id="286" name="Google Shape;286;p37"/>
            <p:cNvSpPr/>
            <p:nvPr/>
          </p:nvSpPr>
          <p:spPr>
            <a:xfrm>
              <a:off x="0" y="100"/>
              <a:ext cx="9144000" cy="5143500"/>
            </a:xfrm>
            <a:prstGeom prst="snip1Rect">
              <a:avLst>
                <a:gd name="adj" fmla="val 4086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7" name="Google Shape;287;p37"/>
            <p:cNvSpPr/>
            <p:nvPr/>
          </p:nvSpPr>
          <p:spPr>
            <a:xfrm rot="10800000">
              <a:off x="7036475" y="1219850"/>
              <a:ext cx="2107500" cy="186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8" name="Google Shape;288;p37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89" name="Google Shape;289;p37"/>
          <p:cNvSpPr txBox="1">
            <a:spLocks noGrp="1"/>
          </p:cNvSpPr>
          <p:nvPr>
            <p:ph type="body" idx="1"/>
          </p:nvPr>
        </p:nvSpPr>
        <p:spPr>
          <a:xfrm>
            <a:off x="333925" y="3630575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37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37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body" idx="4"/>
          </p:nvPr>
        </p:nvSpPr>
        <p:spPr>
          <a:xfrm>
            <a:off x="333925" y="31841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5"/>
          </p:nvPr>
        </p:nvSpPr>
        <p:spPr>
          <a:xfrm>
            <a:off x="333925" y="27377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7"/>
          <p:cNvSpPr txBox="1">
            <a:spLocks noGrp="1"/>
          </p:cNvSpPr>
          <p:nvPr>
            <p:ph type="body" idx="6"/>
          </p:nvPr>
        </p:nvSpPr>
        <p:spPr>
          <a:xfrm>
            <a:off x="333925" y="2291377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ype">
  <p:cSld name="BIG_NUMBER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8"/>
          <p:cNvSpPr txBox="1"/>
          <p:nvPr/>
        </p:nvSpPr>
        <p:spPr>
          <a:xfrm>
            <a:off x="2479675" y="2285400"/>
            <a:ext cx="418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Questions?</a:t>
            </a:r>
            <a:endParaRPr sz="2800">
              <a:solidFill>
                <a:schemeClr val="lt1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grpSp>
        <p:nvGrpSpPr>
          <p:cNvPr id="300" name="Google Shape;300;p38"/>
          <p:cNvGrpSpPr/>
          <p:nvPr/>
        </p:nvGrpSpPr>
        <p:grpSpPr>
          <a:xfrm rot="300150">
            <a:off x="1277165" y="536719"/>
            <a:ext cx="6594752" cy="4068617"/>
            <a:chOff x="1277284" y="536521"/>
            <a:chExt cx="6594691" cy="4068580"/>
          </a:xfrm>
        </p:grpSpPr>
        <p:grpSp>
          <p:nvGrpSpPr>
            <p:cNvPr id="301" name="Google Shape;301;p38"/>
            <p:cNvGrpSpPr/>
            <p:nvPr/>
          </p:nvGrpSpPr>
          <p:grpSpPr>
            <a:xfrm>
              <a:off x="1277284" y="891662"/>
              <a:ext cx="6594077" cy="3357715"/>
              <a:chOff x="1277284" y="891662"/>
              <a:chExt cx="6594077" cy="3357715"/>
            </a:xfrm>
          </p:grpSpPr>
          <p:sp>
            <p:nvSpPr>
              <p:cNvPr id="302" name="Google Shape;302;p38"/>
              <p:cNvSpPr/>
              <p:nvPr/>
            </p:nvSpPr>
            <p:spPr>
              <a:xfrm rot="-2190">
                <a:off x="6458566" y="1876325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03" name="Google Shape;303;p38"/>
              <p:cNvSpPr/>
              <p:nvPr/>
            </p:nvSpPr>
            <p:spPr>
              <a:xfrm rot="-2453" flipH="1">
                <a:off x="1277283" y="893727"/>
                <a:ext cx="4625401" cy="3354000"/>
              </a:xfrm>
              <a:prstGeom prst="snip1Rect">
                <a:avLst>
                  <a:gd name="adj" fmla="val 4969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4" name="Google Shape;304;p38"/>
              <p:cNvSpPr/>
              <p:nvPr/>
            </p:nvSpPr>
            <p:spPr>
              <a:xfrm rot="10797547" flipH="1">
                <a:off x="3245660" y="893312"/>
                <a:ext cx="4625701" cy="3354000"/>
              </a:xfrm>
              <a:prstGeom prst="snip1Rect">
                <a:avLst>
                  <a:gd name="adj" fmla="val 4966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5" name="Google Shape;305;p38"/>
              <p:cNvSpPr/>
              <p:nvPr/>
            </p:nvSpPr>
            <p:spPr>
              <a:xfrm rot="-2190">
                <a:off x="1277395" y="1877958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06" name="Google Shape;306;p38"/>
            <p:cNvSpPr/>
            <p:nvPr/>
          </p:nvSpPr>
          <p:spPr>
            <a:xfrm rot="-4517241">
              <a:off x="1416960" y="705331"/>
              <a:ext cx="1386770" cy="13615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307" name="Google Shape;307;p38"/>
            <p:cNvSpPr/>
            <p:nvPr/>
          </p:nvSpPr>
          <p:spPr>
            <a:xfrm rot="6281922">
              <a:off x="6346470" y="3074659"/>
              <a:ext cx="1384510" cy="1363185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2479675" y="2285400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 type="blank">
  <p:cSld name="BLANK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9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4" name="Google Shape;314;p39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5" name="Google Shape;325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29" name="Google Shape;32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3" name="Google Shape;333;p4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4" name="Google Shape;33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0" name="Google Shape;340;p4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1" name="Google Shape;341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4" name="Google Shape;34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8" name="Google Shape;348;p4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9" name="Google Shape;349;p4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  <p:sp>
        <p:nvSpPr>
          <p:cNvPr id="353" name="Google Shape;353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6" name="Google Shape;356;p5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57" name="Google Shape;357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2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3" name="Google Shape;363;p52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4" name="Google Shape;364;p52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5" name="Google Shape;365;p52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6" name="Google Shape;366;p52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7" name="Google Shape;367;p52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8" name="Google Shape;368;p52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2" name="Google Shape;372;p53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54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7" name="Google Shape;377;p54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8" name="Google Shape;378;p54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9" name="Google Shape;379;p54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0" name="Google Shape;380;p54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55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55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5" name="Google Shape;385;p55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6" name="Google Shape;386;p5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87" name="Google Shape;387;p55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8" name="Google Shape;388;p55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9" name="Google Shape;389;p55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6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6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4" name="Google Shape;394;p56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5" name="Google Shape;395;p56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6" name="Google Shape;396;p56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7" name="Google Shape;397;p56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8" name="Google Shape;398;p56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9" name="Google Shape;399;p56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0" name="Google Shape;400;p56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4" name="Google Shape;404;p57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8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7" name="Google Shape;407;p58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58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58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0" name="Google Shape;41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1" name="Google Shape;411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58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3" name="Google Shape;413;p58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6" name="Google Shape;416;p59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59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59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9" name="Google Shape;419;p59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59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1" name="Google Shape;421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2" name="Google Shape;422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59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5" name="Google Shape;425;p59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0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61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61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61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61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61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6" name="Google Shape;436;p61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7" name="Google Shape;437;p61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61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9" name="Google Shape;439;p61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0" name="Google Shape;440;p61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 slide" type="title">
  <p:cSld name="TITLE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2"/>
          <p:cNvSpPr txBox="1">
            <a:spLocks noGrp="1"/>
          </p:cNvSpPr>
          <p:nvPr>
            <p:ph type="body" idx="1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3" name="Google Shape;443;p62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4" name="Google Shape;444;p62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2"/>
          <p:cNvSpPr>
            <a:spLocks noGrp="1"/>
          </p:cNvSpPr>
          <p:nvPr>
            <p:ph type="pic" idx="3"/>
          </p:nvPr>
        </p:nvSpPr>
        <p:spPr>
          <a:xfrm>
            <a:off x="4437578" y="21712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46" name="Google Shape;446;p62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" type="secHead">
  <p:cSld name="SECTION_HEADER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3"/>
          <p:cNvSpPr txBox="1">
            <a:spLocks noGrp="1"/>
          </p:cNvSpPr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9" name="Google Shape;449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63"/>
          <p:cNvSpPr txBox="1">
            <a:spLocks noGrp="1"/>
          </p:cNvSpPr>
          <p:nvPr>
            <p:ph type="title" idx="2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1" name="Google Shape;451;p63"/>
          <p:cNvSpPr txBox="1">
            <a:spLocks noGrp="1"/>
          </p:cNvSpPr>
          <p:nvPr>
            <p:ph type="title" idx="3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2" name="Google Shape;452;p63"/>
          <p:cNvSpPr txBox="1">
            <a:spLocks noGrp="1"/>
          </p:cNvSpPr>
          <p:nvPr>
            <p:ph type="title" idx="4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3" name="Google Shape;453;p63"/>
          <p:cNvSpPr txBox="1">
            <a:spLocks noGrp="1"/>
          </p:cNvSpPr>
          <p:nvPr>
            <p:ph type="title" idx="5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4" name="Google Shape;454;p63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63"/>
          <p:cNvSpPr txBox="1">
            <a:spLocks noGrp="1"/>
          </p:cNvSpPr>
          <p:nvPr>
            <p:ph type="body" idx="6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 type="tx">
  <p:cSld name="TITLE_AND_BODY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8" name="Google Shape;458;p64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59" name="Google Shape;459;p64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0" name="Google Shape;460;p64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TITLE_AND_BODY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3" name="Google Shape;463;p65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64" name="Google Shape;464;p65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65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1" type="twoColTx">
  <p:cSld name="TITLE_AND_TWO_COLUMNS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6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66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9" name="Google Shape;469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66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71" name="Google Shape;471;p66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2" name="Google Shape;472;p66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2">
  <p:cSld name="TITLE_AND_TWO_COLUMNS_1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7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5" name="Google Shape;475;p67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7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478" name="Google Shape;478;p67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67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67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chart">
  <p:cSld name="SECTION_TITLE_AND_DESCRIPTION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8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" name="Google Shape;483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4" name="Google Shape;484;p68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5" name="Google Shape;485;p68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86" name="Google Shape;486;p68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487" name="Google Shape;487;p68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endix">
  <p:cSld name="CAPTION_ONLY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0" name="Google Shape;490;p69"/>
          <p:cNvSpPr txBox="1">
            <a:spLocks noGrp="1"/>
          </p:cNvSpPr>
          <p:nvPr>
            <p:ph type="body" idx="1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1" name="Google Shape;491;p69"/>
          <p:cNvSpPr txBox="1">
            <a:spLocks noGrp="1"/>
          </p:cNvSpPr>
          <p:nvPr>
            <p:ph type="body" idx="2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2" name="Google Shape;492;p69"/>
          <p:cNvSpPr txBox="1">
            <a:spLocks noGrp="1"/>
          </p:cNvSpPr>
          <p:nvPr>
            <p:ph type="body" idx="3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3" name="Google Shape;493;p69"/>
          <p:cNvSpPr txBox="1">
            <a:spLocks noGrp="1"/>
          </p:cNvSpPr>
          <p:nvPr>
            <p:ph type="body" idx="4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4" name="Google Shape;494;p69"/>
          <p:cNvSpPr txBox="1">
            <a:spLocks noGrp="1"/>
          </p:cNvSpPr>
          <p:nvPr>
            <p:ph type="body" idx="5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5" name="Google Shape;495;p69"/>
          <p:cNvSpPr txBox="1">
            <a:spLocks noGrp="1"/>
          </p:cNvSpPr>
          <p:nvPr>
            <p:ph type="body" idx="6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6" name="Google Shape;496;p69"/>
          <p:cNvSpPr txBox="1">
            <a:spLocks noGrp="1"/>
          </p:cNvSpPr>
          <p:nvPr>
            <p:ph type="body" idx="7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7" name="Google Shape;497;p69"/>
          <p:cNvSpPr txBox="1">
            <a:spLocks noGrp="1"/>
          </p:cNvSpPr>
          <p:nvPr>
            <p:ph type="body" idx="8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8" name="Google Shape;498;p69"/>
          <p:cNvSpPr txBox="1">
            <a:spLocks noGrp="1"/>
          </p:cNvSpPr>
          <p:nvPr>
            <p:ph type="body" idx="9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499" name="Google Shape;499;p69"/>
          <p:cNvSpPr txBox="1">
            <a:spLocks noGrp="1"/>
          </p:cNvSpPr>
          <p:nvPr>
            <p:ph type="body" idx="13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0" name="Google Shape;500;p69"/>
          <p:cNvSpPr txBox="1">
            <a:spLocks noGrp="1"/>
          </p:cNvSpPr>
          <p:nvPr>
            <p:ph type="body" idx="14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1" name="Google Shape;501;p69"/>
          <p:cNvSpPr txBox="1">
            <a:spLocks noGrp="1"/>
          </p:cNvSpPr>
          <p:nvPr>
            <p:ph type="body" idx="15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2" name="Google Shape;502;p69"/>
          <p:cNvSpPr txBox="1">
            <a:spLocks noGrp="1"/>
          </p:cNvSpPr>
          <p:nvPr>
            <p:ph type="body" idx="16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3" name="Google Shape;503;p69"/>
          <p:cNvSpPr txBox="1">
            <a:spLocks noGrp="1"/>
          </p:cNvSpPr>
          <p:nvPr>
            <p:ph type="body" idx="17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4" name="Google Shape;504;p69"/>
          <p:cNvSpPr txBox="1">
            <a:spLocks noGrp="1"/>
          </p:cNvSpPr>
          <p:nvPr>
            <p:ph type="body" idx="18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5" name="Google Shape;505;p69"/>
          <p:cNvSpPr txBox="1">
            <a:spLocks noGrp="1"/>
          </p:cNvSpPr>
          <p:nvPr>
            <p:ph type="body" idx="19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6" name="Google Shape;506;p69"/>
          <p:cNvSpPr txBox="1">
            <a:spLocks noGrp="1"/>
          </p:cNvSpPr>
          <p:nvPr>
            <p:ph type="body" idx="20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7" name="Google Shape;507;p69"/>
          <p:cNvSpPr txBox="1">
            <a:spLocks noGrp="1"/>
          </p:cNvSpPr>
          <p:nvPr>
            <p:ph type="body" idx="21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8" name="Google Shape;508;p69"/>
          <p:cNvSpPr txBox="1">
            <a:spLocks noGrp="1"/>
          </p:cNvSpPr>
          <p:nvPr>
            <p:ph type="body" idx="22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09" name="Google Shape;509;p69"/>
          <p:cNvSpPr txBox="1">
            <a:spLocks noGrp="1"/>
          </p:cNvSpPr>
          <p:nvPr>
            <p:ph type="body" idx="23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0" name="Google Shape;510;p69"/>
          <p:cNvSpPr txBox="1">
            <a:spLocks noGrp="1"/>
          </p:cNvSpPr>
          <p:nvPr>
            <p:ph type="body" idx="24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1" name="Google Shape;511;p69"/>
          <p:cNvSpPr txBox="1">
            <a:spLocks noGrp="1"/>
          </p:cNvSpPr>
          <p:nvPr>
            <p:ph type="body" idx="25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2" name="Google Shape;512;p69"/>
          <p:cNvSpPr txBox="1">
            <a:spLocks noGrp="1"/>
          </p:cNvSpPr>
          <p:nvPr>
            <p:ph type="body" idx="26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3" name="Google Shape;513;p69"/>
          <p:cNvSpPr txBox="1">
            <a:spLocks noGrp="1"/>
          </p:cNvSpPr>
          <p:nvPr>
            <p:ph type="body" idx="27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4" name="Google Shape;514;p69"/>
          <p:cNvSpPr txBox="1">
            <a:spLocks noGrp="1"/>
          </p:cNvSpPr>
          <p:nvPr>
            <p:ph type="body" idx="28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5" name="Google Shape;515;p69"/>
          <p:cNvSpPr txBox="1">
            <a:spLocks noGrp="1"/>
          </p:cNvSpPr>
          <p:nvPr>
            <p:ph type="body" idx="29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6" name="Google Shape;516;p69"/>
          <p:cNvSpPr txBox="1">
            <a:spLocks noGrp="1"/>
          </p:cNvSpPr>
          <p:nvPr>
            <p:ph type="body" idx="30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517" name="Google Shape;517;p69"/>
          <p:cNvSpPr txBox="1">
            <a:spLocks noGrp="1"/>
          </p:cNvSpPr>
          <p:nvPr>
            <p:ph type="body" idx="31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518" name="Google Shape;518;p69"/>
          <p:cNvSpPr txBox="1">
            <a:spLocks noGrp="1"/>
          </p:cNvSpPr>
          <p:nvPr>
            <p:ph type="body" idx="3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>
  <p:cSld name="CUSTOM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70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70"/>
          <p:cNvSpPr txBox="1">
            <a:spLocks noGrp="1"/>
          </p:cNvSpPr>
          <p:nvPr>
            <p:ph type="body" idx="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29" Type="http://schemas.openxmlformats.org/officeDocument/2006/relationships/slideLayout" Target="../slideLayouts/slideLayout67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7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75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17" name="Google Shape;317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8" name="Google Shape;3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  <p:sldLayoutId id="2147483715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dss.org/dr18/tutorial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1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50">
                <a:solidFill>
                  <a:schemeClr val="dk2"/>
                </a:solidFill>
              </a:rPr>
              <a:t>How to query datasets</a:t>
            </a:r>
            <a:endParaRPr sz="4350">
              <a:solidFill>
                <a:schemeClr val="dk2"/>
              </a:solidFill>
            </a:endParaRPr>
          </a:p>
        </p:txBody>
      </p:sp>
      <p:sp>
        <p:nvSpPr>
          <p:cNvPr id="528" name="Google Shape;528;p71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Aniket Prasad and Satyapriya Das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529" name="Google Shape;529;p71" descr="Black Hole (Provided by Getty Images)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6739" b="6747"/>
          <a:stretch/>
        </p:blipFill>
        <p:spPr>
          <a:xfrm>
            <a:off x="4498103" y="22535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you to explore images: 2MASS </a:t>
            </a:r>
            <a:endParaRPr/>
          </a:p>
        </p:txBody>
      </p:sp>
      <p:sp>
        <p:nvSpPr>
          <p:cNvPr id="596" name="Google Shape;596;p8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/>
              <a:t>https://irsa.ipac.caltech.edu/applications/2MASS/IM/interactive.html</a:t>
            </a:r>
            <a:endParaRPr sz="1600" b="1"/>
          </a:p>
        </p:txBody>
      </p:sp>
      <p:pic>
        <p:nvPicPr>
          <p:cNvPr id="597" name="Google Shape;59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913" y="1613700"/>
            <a:ext cx="6667382" cy="3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to make RGB images: </a:t>
            </a:r>
            <a:endParaRPr/>
          </a:p>
        </p:txBody>
      </p:sp>
      <p:sp>
        <p:nvSpPr>
          <p:cNvPr id="603" name="Google Shape;603;p81"/>
          <p:cNvSpPr txBox="1"/>
          <p:nvPr/>
        </p:nvSpPr>
        <p:spPr>
          <a:xfrm>
            <a:off x="1003225" y="14809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81"/>
          <p:cNvSpPr txBox="1"/>
          <p:nvPr/>
        </p:nvSpPr>
        <p:spPr>
          <a:xfrm>
            <a:off x="311700" y="1265550"/>
            <a:ext cx="76701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</a:rPr>
              <a:t>Check the images in this site:</a:t>
            </a: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</a:rPr>
              <a:t>https://www.ipac.caltech.edu/2mass/gallery/images_ysos.html</a:t>
            </a: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</a:rPr>
              <a:t>Search the object in 2MASS database (For ex: T Tauri) for Atlas images</a:t>
            </a: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</a:rPr>
              <a:t>Download the 3 filter data it has options of. </a:t>
            </a: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</a:rPr>
              <a:t>Try to make RGB imaging with proper scaling (can use python or DS9)</a:t>
            </a:r>
            <a:endParaRPr sz="1600">
              <a:solidFill>
                <a:schemeClr val="hlink"/>
              </a:solidFill>
            </a:endParaRPr>
          </a:p>
        </p:txBody>
      </p:sp>
      <p:sp>
        <p:nvSpPr>
          <p:cNvPr id="605" name="Google Shape;605;p81"/>
          <p:cNvSpPr txBox="1"/>
          <p:nvPr/>
        </p:nvSpPr>
        <p:spPr>
          <a:xfrm>
            <a:off x="1003225" y="4163325"/>
            <a:ext cx="6811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The Image you might be getting is also shown in the link above. Make your own RGB and Compare !!!!</a:t>
            </a:r>
            <a:endParaRPr sz="1600" b="1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2"/>
          <p:cNvSpPr txBox="1">
            <a:spLocks noGrp="1"/>
          </p:cNvSpPr>
          <p:nvPr>
            <p:ph type="title"/>
          </p:nvPr>
        </p:nvSpPr>
        <p:spPr>
          <a:xfrm>
            <a:off x="311700" y="460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Positioning of the object</a:t>
            </a:r>
            <a:endParaRPr/>
          </a:p>
        </p:txBody>
      </p:sp>
      <p:sp>
        <p:nvSpPr>
          <p:cNvPr id="535" name="Google Shape;535;p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9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Right Ascension and Declination : Sky coordinates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b="1"/>
              <a:t>Galactic latitude and longitude: Another Sky coordinates</a:t>
            </a:r>
            <a:endParaRPr sz="1600" b="1"/>
          </a:p>
        </p:txBody>
      </p:sp>
      <p:sp>
        <p:nvSpPr>
          <p:cNvPr id="536" name="Google Shape;536;p72"/>
          <p:cNvSpPr txBox="1">
            <a:spLocks noGrp="1"/>
          </p:cNvSpPr>
          <p:nvPr>
            <p:ph type="body" idx="1"/>
          </p:nvPr>
        </p:nvSpPr>
        <p:spPr>
          <a:xfrm>
            <a:off x="426025" y="2951325"/>
            <a:ext cx="85206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Different telescope surveys catalogue the objects with numbers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/>
              <a:t>Pulsars: PSR J0034-0721, Exoplanets: TOI 181b  K 223b, Galaxies: NGC 2024, M 87 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b="1"/>
          </a:p>
        </p:txBody>
      </p:sp>
      <p:sp>
        <p:nvSpPr>
          <p:cNvPr id="537" name="Google Shape;537;p72"/>
          <p:cNvSpPr txBox="1">
            <a:spLocks noGrp="1"/>
          </p:cNvSpPr>
          <p:nvPr>
            <p:ph type="title"/>
          </p:nvPr>
        </p:nvSpPr>
        <p:spPr>
          <a:xfrm>
            <a:off x="311700" y="22597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Nomenclature of Objects</a:t>
            </a:r>
            <a:endParaRPr/>
          </a:p>
        </p:txBody>
      </p:sp>
      <p:pic>
        <p:nvPicPr>
          <p:cNvPr id="538" name="Google Shape;53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50" y="3765950"/>
            <a:ext cx="4645175" cy="137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72"/>
          <p:cNvSpPr/>
          <p:nvPr/>
        </p:nvSpPr>
        <p:spPr>
          <a:xfrm>
            <a:off x="932775" y="4327375"/>
            <a:ext cx="907800" cy="254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00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3"/>
          <p:cNvSpPr txBox="1">
            <a:spLocks noGrp="1"/>
          </p:cNvSpPr>
          <p:nvPr>
            <p:ph type="title"/>
          </p:nvPr>
        </p:nvSpPr>
        <p:spPr>
          <a:xfrm>
            <a:off x="104700" y="78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</a:t>
            </a:r>
            <a:endParaRPr/>
          </a:p>
        </p:txBody>
      </p:sp>
      <p:pic>
        <p:nvPicPr>
          <p:cNvPr id="545" name="Google Shape;545;p73"/>
          <p:cNvPicPr preferRelativeResize="0"/>
          <p:nvPr/>
        </p:nvPicPr>
        <p:blipFill rotWithShape="1">
          <a:blip r:embed="rId3">
            <a:alphaModFix/>
          </a:blip>
          <a:srcRect b="27103"/>
          <a:stretch/>
        </p:blipFill>
        <p:spPr>
          <a:xfrm>
            <a:off x="104700" y="661272"/>
            <a:ext cx="4583500" cy="278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225" y="2571750"/>
            <a:ext cx="4176000" cy="2540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4"/>
          <p:cNvSpPr txBox="1">
            <a:spLocks noGrp="1"/>
          </p:cNvSpPr>
          <p:nvPr>
            <p:ph type="title"/>
          </p:nvPr>
        </p:nvSpPr>
        <p:spPr>
          <a:xfrm>
            <a:off x="311700" y="63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SIMBAD: To know the name</a:t>
            </a:r>
            <a:endParaRPr/>
          </a:p>
        </p:txBody>
      </p:sp>
      <p:pic>
        <p:nvPicPr>
          <p:cNvPr id="552" name="Google Shape;55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775" y="1100725"/>
            <a:ext cx="7692595" cy="38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74"/>
          <p:cNvSpPr/>
          <p:nvPr/>
        </p:nvSpPr>
        <p:spPr>
          <a:xfrm>
            <a:off x="895425" y="2969000"/>
            <a:ext cx="2627400" cy="572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NED: To know the names</a:t>
            </a:r>
            <a:endParaRPr/>
          </a:p>
        </p:txBody>
      </p:sp>
      <p:pic>
        <p:nvPicPr>
          <p:cNvPr id="559" name="Google Shape;55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650" y="1219626"/>
            <a:ext cx="7718702" cy="37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76"/>
          <p:cNvSpPr txBox="1">
            <a:spLocks noGrp="1"/>
          </p:cNvSpPr>
          <p:nvPr>
            <p:ph type="title"/>
          </p:nvPr>
        </p:nvSpPr>
        <p:spPr>
          <a:xfrm>
            <a:off x="311700" y="78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Skyserver</a:t>
            </a:r>
            <a:endParaRPr/>
          </a:p>
        </p:txBody>
      </p:sp>
      <p:sp>
        <p:nvSpPr>
          <p:cNvPr id="565" name="Google Shape;565;p76"/>
          <p:cNvSpPr txBox="1">
            <a:spLocks noGrp="1"/>
          </p:cNvSpPr>
          <p:nvPr>
            <p:ph type="body" idx="1"/>
          </p:nvPr>
        </p:nvSpPr>
        <p:spPr>
          <a:xfrm>
            <a:off x="311700" y="1150600"/>
            <a:ext cx="26856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https://www.sdss.org/dr18/tutorials/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Used for SDSS FITS files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Can download image and  spectra</a:t>
            </a:r>
            <a:endParaRPr sz="1600"/>
          </a:p>
        </p:txBody>
      </p:sp>
      <p:pic>
        <p:nvPicPr>
          <p:cNvPr id="566" name="Google Shape;566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4300" y="1062775"/>
            <a:ext cx="5841900" cy="3017934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76"/>
          <p:cNvSpPr/>
          <p:nvPr/>
        </p:nvSpPr>
        <p:spPr>
          <a:xfrm>
            <a:off x="3761775" y="3621875"/>
            <a:ext cx="891900" cy="382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1700" b="0">
                <a:solidFill>
                  <a:srgbClr val="0034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SDSS J151806.13+424445.0 which is Mrk 848</a:t>
            </a:r>
            <a:endParaRPr/>
          </a:p>
        </p:txBody>
      </p:sp>
      <p:sp>
        <p:nvSpPr>
          <p:cNvPr id="573" name="Google Shape;573;p7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574" name="Google Shape;57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13" y="1152476"/>
            <a:ext cx="8450776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8"/>
          <p:cNvSpPr txBox="1">
            <a:spLocks noGrp="1"/>
          </p:cNvSpPr>
          <p:nvPr>
            <p:ph type="title"/>
          </p:nvPr>
        </p:nvSpPr>
        <p:spPr>
          <a:xfrm>
            <a:off x="445875" y="78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MAST: JWST/Exoplanet Data download</a:t>
            </a:r>
            <a:endParaRPr/>
          </a:p>
        </p:txBody>
      </p:sp>
      <p:pic>
        <p:nvPicPr>
          <p:cNvPr id="580" name="Google Shape;580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75" y="1488075"/>
            <a:ext cx="7906882" cy="35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78"/>
          <p:cNvSpPr txBox="1"/>
          <p:nvPr/>
        </p:nvSpPr>
        <p:spPr>
          <a:xfrm>
            <a:off x="445875" y="761975"/>
            <a:ext cx="651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https://mast.stsci.edu/portal/Mashup/Clients/Mast/Portal.html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587" name="Google Shape;587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604275"/>
            <a:ext cx="8832302" cy="409590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79"/>
          <p:cNvSpPr/>
          <p:nvPr/>
        </p:nvSpPr>
        <p:spPr>
          <a:xfrm>
            <a:off x="4048425" y="3064525"/>
            <a:ext cx="318600" cy="398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89" name="Google Shape;589;p79"/>
          <p:cNvCxnSpPr/>
          <p:nvPr/>
        </p:nvCxnSpPr>
        <p:spPr>
          <a:xfrm flipH="1">
            <a:off x="4295975" y="1583600"/>
            <a:ext cx="1774800" cy="148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0" name="Google Shape;590;p79"/>
          <p:cNvSpPr txBox="1"/>
          <p:nvPr/>
        </p:nvSpPr>
        <p:spPr>
          <a:xfrm>
            <a:off x="5959300" y="1249325"/>
            <a:ext cx="2675400" cy="398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For viewing online</a:t>
            </a:r>
            <a:endParaRPr sz="1600" b="1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sson 1">
  <a:themeElements>
    <a:clrScheme name="Simple Light">
      <a:dk1>
        <a:srgbClr val="137C3F"/>
      </a:dk1>
      <a:lt1>
        <a:srgbClr val="FFFCF5"/>
      </a:lt1>
      <a:dk2>
        <a:srgbClr val="146AEB"/>
      </a:dk2>
      <a:lt2>
        <a:srgbClr val="FBA084"/>
      </a:lt2>
      <a:accent1>
        <a:srgbClr val="000000"/>
      </a:accent1>
      <a:accent2>
        <a:srgbClr val="FFFFB3"/>
      </a:accent2>
      <a:accent3>
        <a:srgbClr val="B6D7A8"/>
      </a:accent3>
      <a:accent4>
        <a:srgbClr val="A4C2F4"/>
      </a:accent4>
      <a:accent5>
        <a:srgbClr val="B6D7A8"/>
      </a:accent5>
      <a:accent6>
        <a:srgbClr val="B4A7D6"/>
      </a:accent6>
      <a:hlink>
        <a:srgbClr val="146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249</Words>
  <Application>Microsoft Office PowerPoint</Application>
  <PresentationFormat>On-screen Show (16:9)</PresentationFormat>
  <Paragraphs>34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DM Sans</vt:lpstr>
      <vt:lpstr>Inter Tight SemiBold</vt:lpstr>
      <vt:lpstr>DM Sans Medium</vt:lpstr>
      <vt:lpstr>Arial</vt:lpstr>
      <vt:lpstr>Inter Tight Medium</vt:lpstr>
      <vt:lpstr>Merriweather</vt:lpstr>
      <vt:lpstr>Roboto</vt:lpstr>
      <vt:lpstr>Inter Tight</vt:lpstr>
      <vt:lpstr>Lesson 1</vt:lpstr>
      <vt:lpstr>Science Presentation</vt:lpstr>
      <vt:lpstr>How to query datasets</vt:lpstr>
      <vt:lpstr>Positioning of the object</vt:lpstr>
      <vt:lpstr>Filter</vt:lpstr>
      <vt:lpstr>SIMBAD: To know the name</vt:lpstr>
      <vt:lpstr>NED: To know the names</vt:lpstr>
      <vt:lpstr>Skyserver</vt:lpstr>
      <vt:lpstr>SDSS J151806.13+424445.0 which is Mrk 848</vt:lpstr>
      <vt:lpstr>MAST: JWST/Exoplanet Data download</vt:lpstr>
      <vt:lpstr>PowerPoint Presentation</vt:lpstr>
      <vt:lpstr>For you to explore images: 2MASS </vt:lpstr>
      <vt:lpstr>Try to make RGB images: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Aniket Prasad</cp:lastModifiedBy>
  <cp:revision>1</cp:revision>
  <dcterms:modified xsi:type="dcterms:W3CDTF">2025-06-06T07:11:40Z</dcterms:modified>
</cp:coreProperties>
</file>